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55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DC53A-C9C1-4770-BC89-085FB8E8017D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12566-0F68-4608-8B0B-DEEFB244A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r-PK" dirty="0"/>
              <a:t>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12566-0F68-4608-8B0B-DEEFB244AC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31BC7C-F0C9-4C73-8FA0-C3314365626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4C5D48-9BA0-4CB2-B969-CCC6C104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sharpenSoften amount="-36000"/>
                    </a14:imgEffect>
                    <a14:imgEffect>
                      <a14:brightnessContrast bright="23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4321" cy="68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FBC6D5-E09A-4B0B-821D-7C8D198BC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852329" cy="240812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B53E0-6F12-46A4-82B4-604CFC0A6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057544-7EE7-4690-B97E-8C4068D6F158}"/>
              </a:ext>
            </a:extLst>
          </p:cNvPr>
          <p:cNvSpPr/>
          <p:nvPr/>
        </p:nvSpPr>
        <p:spPr>
          <a:xfrm>
            <a:off x="521070" y="2852936"/>
            <a:ext cx="8291264" cy="2160240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05C19-F2EC-4769-9517-DDDFE2F0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2" y="1412776"/>
            <a:ext cx="8242506" cy="588924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mages.jpg">
            <a:extLst>
              <a:ext uri="{FF2B5EF4-FFF2-40B4-BE49-F238E27FC236}">
                <a16:creationId xmlns:a16="http://schemas.microsoft.com/office/drawing/2014/main" id="{D11045F7-4C28-4281-BF4D-2F740286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36000"/>
                    </a14:imgEffect>
                    <a14:imgEffect>
                      <a14:brightnessContrast bright="23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4321" cy="68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5B7CD-5D4C-41DD-9DD8-3FA62D8D0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3" y="2026798"/>
            <a:ext cx="7492633" cy="2804403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276C5-6629-4043-9C43-46400DACD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6BA13F-61DC-44CF-B641-7EBF48E27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6" y="476672"/>
            <a:ext cx="8065707" cy="659644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5C312D-AB90-459C-A439-DB061E415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D51BA-ACC5-4F16-92BC-952E675BC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" y="1505545"/>
            <a:ext cx="8687553" cy="384690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49DBF-445A-4DF3-B630-AD0436824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3F9C8-7A68-4917-8AB4-010915155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603"/>
            <a:ext cx="9144000" cy="2636793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4D485B-FE15-47A4-BCA3-933C4ADEF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1CB8E3-0DB0-4F3A-82B0-87BDF8737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400"/>
            <a:ext cx="11243673" cy="72008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2140E-CF68-4A71-9A38-A65E8D54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B241C-8C8E-4847-916F-97F298986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5" y="575824"/>
            <a:ext cx="8272989" cy="5706351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4E521-6CBF-48C9-A321-086EF6AE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E8ABC9-D6B2-4A63-B325-82BBC46B85F7}"/>
              </a:ext>
            </a:extLst>
          </p:cNvPr>
          <p:cNvSpPr/>
          <p:nvPr/>
        </p:nvSpPr>
        <p:spPr>
          <a:xfrm>
            <a:off x="251520" y="2708921"/>
            <a:ext cx="8712968" cy="3417242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37997-8526-4EA9-A3A3-CABA047D8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3" y="224172"/>
            <a:ext cx="8474174" cy="591972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0CBE2A-3F53-45E9-A18A-1488760DD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BE4ED-D802-434D-988E-6AC292A5C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" y="1052736"/>
            <a:ext cx="9089924" cy="6035563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9EEA9-E87C-4A78-B0DA-50DF3BE75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FEAC6D-2FC9-45F8-B7F8-D9A8B2CC0402}"/>
              </a:ext>
            </a:extLst>
          </p:cNvPr>
          <p:cNvSpPr/>
          <p:nvPr/>
        </p:nvSpPr>
        <p:spPr>
          <a:xfrm>
            <a:off x="457200" y="2636913"/>
            <a:ext cx="8291264" cy="2952328"/>
          </a:xfrm>
          <a:prstGeom prst="round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331FB-C0AA-4234-8572-8DF37087B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3" y="603259"/>
            <a:ext cx="8370533" cy="5651482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</TotalTime>
  <Words>2</Words>
  <Application>Microsoft Office PowerPoint</Application>
  <PresentationFormat>On-screen Show (4:3)</PresentationFormat>
  <Paragraphs>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خاندان کے استحکام میں بیوی کا کردار</dc:title>
  <dc:creator>Jamat</dc:creator>
  <cp:lastModifiedBy>User</cp:lastModifiedBy>
  <cp:revision>13</cp:revision>
  <dcterms:created xsi:type="dcterms:W3CDTF">2015-05-28T07:08:19Z</dcterms:created>
  <dcterms:modified xsi:type="dcterms:W3CDTF">2021-09-23T07:54:42Z</dcterms:modified>
</cp:coreProperties>
</file>